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37A30A-5DAB-4360-B6CC-C237379CE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495512B-AB56-4782-809E-671D029FB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8EA88FF-11BE-4BA9-8F39-662769EA8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3FF07B7-35C5-4866-9876-C25C938A0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4B36CEB-5B1A-48EA-AE6D-31D64D540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387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BF5E71-DE56-4F7F-9099-F552C41A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64026D-E1EF-4713-B66F-3C394EC35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1EB6CC4-BC72-4A1E-B75A-F0269063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37FBAC5-2495-4103-8067-6C933C327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2CF534-D0C0-4B32-B605-B0D314BA8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1640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80196A-48FA-4247-BD8B-3F881FC0F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16EB04C-DE61-4732-A0AC-14A024804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493E522-064E-4740-B2AB-BD352AA6C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576AFE7-590F-4EFA-A741-9F7652C2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09013E2-735A-4DA1-9D9B-4B0A9E69B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799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DAFC04-2BD4-4769-BBFA-405F744BA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41C7C8-DC6C-4ED8-9405-0C59C4FCEA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4B7D444-C530-4863-867F-0DC877B7E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0964AC2-21A3-4A48-B285-A4C9EAAEC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86621A6-E9BE-4F16-9A53-79A0489F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61E102-E591-49BB-B489-F80AF45D5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715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D3F0C2-6363-4933-949C-33A2B0E81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5EE550-6118-40AD-BCBD-17E6C9D9C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B9B9D1F-06F2-4DAF-86D3-CD5431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4654FAF-C98C-4BC2-9089-C91A425FD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E007718-5398-48DD-9171-E53F77D313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D2E1D0A-B791-404E-8B7B-FF8386B37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495C14E-9155-4E85-8CF6-732F9A59C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ED6233A-77A0-4F3C-9030-D8A096BA6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135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BEC65D-DC44-4F59-BDD9-8B6EB5161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8F2CE63-FB92-40B3-9E60-A1E7D66CA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936C4C5-FF8F-40FA-888B-635FF4178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2D33ED6-843A-4EAD-944F-CFE961AD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3793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FE96B94-B77C-4275-9E83-40448A324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82A9277-C3F5-45F6-A363-1AA2AF913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E896ED-68D1-47D8-9CD4-C609317BE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5616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0BE242-0098-4D1F-8B06-EB52B02CB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F964FE-2E87-4557-A057-8718CC64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96E7D35-C47A-4E04-B597-21A6FB08A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A6FB2DD-2487-4487-9CED-3FC20DC58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60128E8-413A-4104-81F9-E7157B580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AB691F0-2A77-4B2A-8612-18279EA6B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4762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A69D38-A4C5-49F4-8AAF-CE4DED740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86D038D-F8B6-441F-852D-F2E9C65D0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E9EEE17-4A01-4765-A335-DC1FD8FC2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D9E8898-4876-42D4-8A25-A67CC0A9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D85947B-F0D9-476B-8687-7012CAFD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DD173C8-0A33-4A4C-AEFD-C3EBBE914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107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4E7EE2-CBDE-4BF9-B4AB-427CC98C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97A7C21-8EE4-4513-BEB5-E93F1D211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7041CBC-C85B-444C-997C-CA741C6A2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4128D30-BBAB-4B82-9064-FF738C4F8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0A9D545-6A5E-4BAB-A7E8-77148E8B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863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EC816FE-2C2A-40A9-B427-22777DA868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2AF30A1-D354-4639-84A2-D05FC9C34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1963815-3E02-4325-9486-03F1F2A39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E52E23C-72C6-456B-BA2C-22CF07456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614499-DCE6-4537-A81D-566AF8756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338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19EBAF3-01E1-4653-A619-9E0AD3124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4702680-FFB8-4DD0-83E3-8244CC6B3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2B2E17C-1D9A-4E83-8E9A-A17F280D9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389CA-DD54-44FA-88C0-A7C0715790E3}" type="datetimeFigureOut">
              <a:rPr lang="tr-TR" smtClean="0"/>
              <a:t>28.03.2021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6C6262-C2D2-4EDE-8FBF-72855D49F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381D6CC-EEF3-4D1A-A9BC-C9974AA272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A5DE0-EFDB-423A-A3F3-54DCC74232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9684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B3BFF6A-9B81-41B0-8F31-2CF5C9A7F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810" y="0"/>
            <a:ext cx="9011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44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7C9854A-4B0D-4074-8670-5A80D0894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471" y="543339"/>
            <a:ext cx="9700590" cy="580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4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1A88B03-AD98-4A11-B238-57D966912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874643"/>
            <a:ext cx="10880035" cy="125895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C7FC0E4F-66F9-49D1-8D2B-6880C719C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171524"/>
            <a:ext cx="10880035" cy="38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188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EFB7DAE-4247-4AC2-9011-A40A77E66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09" y="781878"/>
            <a:ext cx="10800521" cy="264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322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BE24D06-3288-4A05-8117-8BAC69C48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49" y="1099929"/>
            <a:ext cx="10681252" cy="463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3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039C88B-D68C-4305-9E94-E635B232C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3" y="742122"/>
            <a:ext cx="10628244" cy="551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3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30AA952-8A6F-4742-AC1F-6B59EFDE6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65" y="715617"/>
            <a:ext cx="10495722" cy="337930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745F8B8-4841-4A28-AEF4-A38886417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82" y="4094922"/>
            <a:ext cx="10389705" cy="153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81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6E7FFF1-BD14-4B66-94FD-EEEC812D4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65" y="649357"/>
            <a:ext cx="10508974" cy="573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544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68CDB72-E1F3-4C84-A5AF-9CD0D30E6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426" y="728870"/>
            <a:ext cx="10257184" cy="535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61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57038C8-E140-4A56-B1C6-A1DCB77A2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49" y="702365"/>
            <a:ext cx="10707756" cy="408413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873C4C4D-CE39-4C2E-8A54-0A1E854AC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148" y="4664766"/>
            <a:ext cx="10707755" cy="75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33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A29D610-0CBC-4561-A48B-DB0958227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22" y="675861"/>
            <a:ext cx="10906539" cy="57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00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6B4BB03-041E-4CE2-87F4-F88496F20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15617"/>
            <a:ext cx="10707757" cy="508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23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0562128-61F8-4CA6-969B-540CF4802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7" y="689113"/>
            <a:ext cx="10522226" cy="38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79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5A2365D-D59E-4DBA-8310-0CFA47A76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03" y="887896"/>
            <a:ext cx="10389705" cy="443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10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E57B90B-3BB0-4536-8F18-F87A538CB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03" y="874643"/>
            <a:ext cx="10747513" cy="214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90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01F3AE5-6296-44DF-9C72-EACDDDB9D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21" y="715617"/>
            <a:ext cx="10296939" cy="434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33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01DFB66-2648-4B91-8F30-452061ED2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91" y="728870"/>
            <a:ext cx="10654748" cy="492980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8FC6F7A-D7EB-405D-BF5E-F14791E0B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391" y="5777948"/>
            <a:ext cx="10654747" cy="75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855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B7B6C1DC-2841-48EB-94F3-0B25FFDD5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" y="795130"/>
            <a:ext cx="10734261" cy="470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86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1817948-F253-42ED-8A2A-CE959E468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96" y="848139"/>
            <a:ext cx="10721008" cy="206734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CA1012A-6277-4F1F-BBF7-3058A42AC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96" y="2915479"/>
            <a:ext cx="10721008" cy="8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55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3B7FA7D-A381-44B8-B007-07D5F05A1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443" y="808383"/>
            <a:ext cx="10190922" cy="404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44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C51103C-A3C8-4C26-A05A-85F5665A5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069" y="927652"/>
            <a:ext cx="8070573" cy="473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1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62D2B8F-248E-4FBC-A8AE-D0802E160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78" y="622852"/>
            <a:ext cx="10614992" cy="573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17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F9A8E6A-9012-4AF7-9105-7397C03CE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04" y="715617"/>
            <a:ext cx="10257183" cy="176254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F6319513-145E-48DF-B52B-2F4AB1BD6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17" y="2395331"/>
            <a:ext cx="10760765" cy="396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68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DEF80E0-FC84-4CE6-B8C6-C4C30A4CD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17" y="993913"/>
            <a:ext cx="10349948" cy="445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18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A80C93D-A43B-480B-BC68-9EFA73EEF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95130"/>
            <a:ext cx="10482469" cy="503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40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1389F96-519A-4F40-B974-094627876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21" y="689113"/>
            <a:ext cx="10495721" cy="527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0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D2FBE1A-CF17-4963-9E81-9F46CAD07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35" y="848139"/>
            <a:ext cx="10535478" cy="267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507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15139F6-D484-4ACE-96AC-AED2A906C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661" y="662609"/>
            <a:ext cx="10548730" cy="398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15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CA93C89-5E12-48B7-BA14-FE09BF398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48" y="861391"/>
            <a:ext cx="10747513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103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F10F103-1666-43A7-93AD-6B67D0AAA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26" y="755374"/>
            <a:ext cx="10575235" cy="516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2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BE2A40F-92A6-4534-A09D-22A1C9F3D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" y="768626"/>
            <a:ext cx="10893287" cy="413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815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74E5367-E412-471A-A44A-4E7EB48DE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87" y="821635"/>
            <a:ext cx="10349948" cy="547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08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C3E0BDD-2C32-43A2-A3C5-A0FBE66EB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13" y="596347"/>
            <a:ext cx="10933044" cy="57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526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CC7A398-AC38-45D1-81FC-F9AEA7B80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513" y="887896"/>
            <a:ext cx="9660835" cy="393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470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15477B5-7D66-4174-AE9E-BCDCB804D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17" y="940905"/>
            <a:ext cx="10402957" cy="351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055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CCED5CF-0312-4B69-95DD-67C2BC59A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" y="795130"/>
            <a:ext cx="10827025" cy="396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543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E7AC43B-7B75-43B4-BC2B-BB5B75C50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139" y="848138"/>
            <a:ext cx="10681252" cy="447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802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32EF1D8-77CB-4C01-9036-3677B13FF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7" y="728870"/>
            <a:ext cx="10667999" cy="357808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BAEDF45-17C3-4EC5-883B-574E1394F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965" y="4306958"/>
            <a:ext cx="9925878" cy="9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274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8049978-12FD-4FCD-B51D-3C70CC122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22" y="1007165"/>
            <a:ext cx="10164417" cy="342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122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0C4E784-D12F-4F97-A335-A4B02AF37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83" y="636104"/>
            <a:ext cx="10204174" cy="57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630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C1628A5-49EA-4868-B4FD-35DD50ABF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36104"/>
            <a:ext cx="10190921" cy="503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602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F382649-2C66-4E0C-92BF-DD629577A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4" y="649357"/>
            <a:ext cx="10495722" cy="538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9312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15801CB-10D2-40B2-AA1B-D618AD292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" y="410817"/>
            <a:ext cx="11065566" cy="621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348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37E8758-F3B1-4EC1-A2F5-9F09C0AED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87" y="834887"/>
            <a:ext cx="10402956" cy="54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259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4F9E4CE-1907-49F8-9903-0C5502CF8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" y="609599"/>
            <a:ext cx="11012557" cy="589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471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58D9BB9-365E-4451-8354-15DBFCD6D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14" y="583097"/>
            <a:ext cx="10787270" cy="576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815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CC2B3F3-6B80-4505-B433-DB388A7A6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91" y="675860"/>
            <a:ext cx="10296939" cy="524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618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72CCB6F-C80C-4E4C-A9C1-EFFB226F4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36" y="861392"/>
            <a:ext cx="9740348" cy="369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92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DDBB9CD-43A8-44D7-9012-5ED706874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3" y="596348"/>
            <a:ext cx="10747514" cy="581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543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CED6840-CFA5-4EFD-A670-AF74A8928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427" y="596348"/>
            <a:ext cx="10230678" cy="407583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69FBF4A-AE69-4B06-BE9D-9CF235FC0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574" y="4518991"/>
            <a:ext cx="9435548" cy="185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963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8D75B33-A47D-4983-805A-0C37BF7E3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443" y="768627"/>
            <a:ext cx="10614992" cy="54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1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4CE4433-87A6-48F1-B34B-FE0C66BF7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26" y="530087"/>
            <a:ext cx="11131826" cy="60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622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1AE91EC-BCF7-4601-B3E2-22AC09E8A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65" y="675860"/>
            <a:ext cx="10641496" cy="510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720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C3AB00F-8E12-4B72-BBD4-7E4CAB15A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97" y="543340"/>
            <a:ext cx="10257182" cy="499607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2111EBB-9C99-4566-AC13-F4F9485D9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97" y="5353878"/>
            <a:ext cx="10416206" cy="107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478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A978762-131E-453D-884B-1F039D4B2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7" y="768626"/>
            <a:ext cx="10522226" cy="389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90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F90F0BE-4E99-40DF-A45E-E74338A1E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427" y="781878"/>
            <a:ext cx="10402956" cy="530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563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08F158A-EF98-47DE-A254-C3512D792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05" y="795130"/>
            <a:ext cx="10270434" cy="547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22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D66E3D6-019E-4C0A-961C-F3BDE7901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3" y="622852"/>
            <a:ext cx="10614992" cy="584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34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0</Words>
  <Application>Microsoft Office PowerPoint</Application>
  <PresentationFormat>Geniş ekran</PresentationFormat>
  <Paragraphs>0</Paragraphs>
  <Slides>58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58</vt:i4>
      </vt:variant>
    </vt:vector>
  </HeadingPairs>
  <TitlesOfParts>
    <vt:vector size="62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ACER</dc:creator>
  <cp:lastModifiedBy>ACER</cp:lastModifiedBy>
  <cp:revision>54</cp:revision>
  <dcterms:created xsi:type="dcterms:W3CDTF">2021-03-15T19:57:00Z</dcterms:created>
  <dcterms:modified xsi:type="dcterms:W3CDTF">2021-03-28T18:55:21Z</dcterms:modified>
</cp:coreProperties>
</file>